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A9BCECF-7B72-46C8-8014-912D6834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A036C-8524-47B2-A405-EC1FC496668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861E9BD-35B0-4F94-9674-135FF455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4DAE-8159-490C-BAFF-4F1BB2A46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9681-0A5C-48F9-BC79-48A03571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31B0-05EB-4A27-9A65-4BC0AE07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981B-A61E-479A-8664-622A83659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33D9-A783-4361-92D9-1BA6F956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954E-BA8B-45C0-B8BE-B19F1CF1C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FC7C-9207-4D34-96B1-3739A865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BF68-CCAC-4383-91AB-8CCC4DAE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9B1B-5EC6-41D9-96FF-D92F2ACB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80AC-6A72-453F-BF1D-67F4ABAB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04-BD9B-4DEB-9C40-83222D92E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2781-761B-4A96-9F4E-8CEF9EED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00FB-8249-424F-BD95-D418369F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B8B8-C229-4932-9845-5A0DCE8E4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AF90-691F-429F-A6FA-125F02710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81AF-13E9-4FEB-B478-9256A88B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7298-AB12-4AAA-A6D4-D0DB1B849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8547-ACA7-4C80-A2B2-7888BC45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E940-2AB4-431F-9042-4144792F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74CA-A78F-4BA0-A36B-8E1826F7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50C3-FA4D-4031-A0F3-2952D4CB0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FD38-EE23-45AB-9B2B-71162858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8B32-E60F-4265-A14C-D209DF2C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smtClean="0"/>
            </a:lvl1pPr>
          </a:lstStyle>
          <a:p>
            <a:pPr>
              <a:defRPr/>
            </a:pPr>
            <a:fld id="{DD771103-F2EF-4B04-B3BE-8DAF2FBC8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B641153-4868-4431-B9A6-36958A81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1" r:id="rId12"/>
  </p:sldLayoutIdLst>
  <p:transition advClick="0" advTm="2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okman Old Style" pitchFamily="18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371600" y="73025"/>
          <a:ext cx="6324600" cy="6708775"/>
        </p:xfrm>
        <a:graphic>
          <a:graphicData uri="http://schemas.openxmlformats.org/presentationml/2006/ole">
            <p:oleObj spid="_x0000_s1026" name="Acrobat Document" r:id="rId3" imgW="5695950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2"/>
          <p:cNvGraphicFramePr>
            <a:graphicFrameLocks noChangeAspect="1"/>
          </p:cNvGraphicFramePr>
          <p:nvPr/>
        </p:nvGraphicFramePr>
        <p:xfrm>
          <a:off x="1371600" y="76200"/>
          <a:ext cx="6172200" cy="6705600"/>
        </p:xfrm>
        <a:graphic>
          <a:graphicData uri="http://schemas.openxmlformats.org/presentationml/2006/ole">
            <p:oleObj spid="_x0000_s2050" name="Acrobat Document" r:id="rId3" imgW="5686425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5"/>
          <p:cNvGraphicFramePr>
            <a:graphicFrameLocks noChangeAspect="1"/>
          </p:cNvGraphicFramePr>
          <p:nvPr/>
        </p:nvGraphicFramePr>
        <p:xfrm>
          <a:off x="1447800" y="76200"/>
          <a:ext cx="6019800" cy="6705600"/>
        </p:xfrm>
        <a:graphic>
          <a:graphicData uri="http://schemas.openxmlformats.org/presentationml/2006/ole">
            <p:oleObj spid="_x0000_s3074" name="Acrobat Document" r:id="rId3" imgW="5667375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447800" y="76200"/>
          <a:ext cx="6019800" cy="6705600"/>
        </p:xfrm>
        <a:graphic>
          <a:graphicData uri="http://schemas.openxmlformats.org/presentationml/2006/ole">
            <p:oleObj spid="_x0000_s4098" name="Acrobat Document" r:id="rId3" imgW="5743575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90"/>
          <p:cNvGraphicFramePr>
            <a:graphicFrameLocks noChangeAspect="1"/>
          </p:cNvGraphicFramePr>
          <p:nvPr/>
        </p:nvGraphicFramePr>
        <p:xfrm>
          <a:off x="1524000" y="76200"/>
          <a:ext cx="5943600" cy="6705600"/>
        </p:xfrm>
        <a:graphic>
          <a:graphicData uri="http://schemas.openxmlformats.org/presentationml/2006/ole">
            <p:oleObj spid="_x0000_s5122" name="Acrobat Document" r:id="rId3" imgW="5667375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1524000" y="76200"/>
          <a:ext cx="5867400" cy="6705600"/>
        </p:xfrm>
        <a:graphic>
          <a:graphicData uri="http://schemas.openxmlformats.org/presentationml/2006/ole">
            <p:oleObj spid="_x0000_s6146" name="Acrobat Document" r:id="rId3" imgW="5715000" imgH="810564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1524000" y="76200"/>
          <a:ext cx="5867400" cy="6705600"/>
        </p:xfrm>
        <a:graphic>
          <a:graphicData uri="http://schemas.openxmlformats.org/presentationml/2006/ole">
            <p:oleObj spid="_x0000_s7170" name="Acrobat Document" r:id="rId3" imgW="5667375" imgH="8019898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24000" y="76200"/>
          <a:ext cx="5791200" cy="6705600"/>
        </p:xfrm>
        <a:graphic>
          <a:graphicData uri="http://schemas.openxmlformats.org/presentationml/2006/ole">
            <p:oleObj spid="_x0000_s8194" name="Acrobat Document" r:id="rId4" imgW="5657850" imgH="8058099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24000" y="76200"/>
          <a:ext cx="5791200" cy="6705600"/>
        </p:xfrm>
        <a:graphic>
          <a:graphicData uri="http://schemas.openxmlformats.org/presentationml/2006/ole">
            <p:oleObj spid="_x0000_s9218" name="Acrobat Document" r:id="rId3" imgW="5657850" imgH="8058099" progId="AcroExch.Document.7">
              <p:embed/>
            </p:oleObj>
          </a:graphicData>
        </a:graphic>
      </p:graphicFrame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sentation on product or service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165</TotalTime>
  <Words>1</Words>
  <Application>Microsoft PowerPoint 7.0</Application>
  <PresentationFormat>On-screen Show (4:3)</PresentationFormat>
  <Paragraphs>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Times New Roman</vt:lpstr>
      <vt:lpstr>Arial</vt:lpstr>
      <vt:lpstr>Garamond</vt:lpstr>
      <vt:lpstr>Bookman Old Style</vt:lpstr>
      <vt:lpstr>Gill Sans MT</vt:lpstr>
      <vt:lpstr>Wingdings 2</vt:lpstr>
      <vt:lpstr>Wingdings</vt:lpstr>
      <vt:lpstr>Wingdings 3</vt:lpstr>
      <vt:lpstr>Presentation on product or service</vt:lpstr>
      <vt:lpstr>Apex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Kingoya Enterprise Sdn Bhd  Products  </dc:title>
  <dc:subject/>
  <dc:creator>KGY05</dc:creator>
  <cp:keywords/>
  <dc:description/>
  <cp:lastModifiedBy>KGY05</cp:lastModifiedBy>
  <cp:revision>21</cp:revision>
  <cp:lastPrinted>1601-01-01T00:00:00Z</cp:lastPrinted>
  <dcterms:created xsi:type="dcterms:W3CDTF">2011-06-24T06:21:22Z</dcterms:created>
  <dcterms:modified xsi:type="dcterms:W3CDTF">2011-06-24T09:34:23Z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